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B4671B-31C0-AF43-85DA-8C67FE8E70D7}" type="datetimeFigureOut">
              <a:rPr lang="en-US" smtClean="0"/>
              <a:t>06/06/15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E8B97E-5878-5D48-8282-0E37E767F9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41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19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Presented by</a:t>
            </a:r>
            <a:endParaRPr lang="en-US" sz="3600" dirty="0"/>
          </a:p>
        </p:txBody>
      </p:sp>
      <p:pic>
        <p:nvPicPr>
          <p:cNvPr id="5" name="Picture 4" descr="cooltext1203746722623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00500"/>
            <a:ext cx="4114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8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2" y="705452"/>
            <a:ext cx="7480403" cy="56103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55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0874" y="1027944"/>
            <a:ext cx="67528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Jesus said to him, "Today salvation has come to this house, because this man, too, is a son of Abraham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/>
              <a:t>For the Son of Man came to seek and to save the lost."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5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81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15647" r="1471" b="13989"/>
          <a:stretch/>
        </p:blipFill>
        <p:spPr>
          <a:xfrm rot="5400000">
            <a:off x="1209546" y="1758236"/>
            <a:ext cx="6213015" cy="3502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1875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8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6199" y="1226079"/>
            <a:ext cx="5293714" cy="39702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2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68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8942" y="1128724"/>
            <a:ext cx="5841067" cy="438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10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8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5798" y="1066366"/>
            <a:ext cx="5789744" cy="434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755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68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1337" y="996505"/>
            <a:ext cx="6520824" cy="4890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99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8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6050" y="961930"/>
            <a:ext cx="6244179" cy="46831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442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8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208" y="1197186"/>
            <a:ext cx="6075130" cy="4556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209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8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7" y="786074"/>
            <a:ext cx="6593549" cy="4945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352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36</TotalTime>
  <Words>45</Words>
  <Application>Microsoft Macintosh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Luke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Twyford C of 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19</dc:title>
  <dc:creator>Geoff Lumley</dc:creator>
  <cp:lastModifiedBy>Geoff Lumley</cp:lastModifiedBy>
  <cp:revision>4</cp:revision>
  <dcterms:created xsi:type="dcterms:W3CDTF">2015-06-06T11:26:49Z</dcterms:created>
  <dcterms:modified xsi:type="dcterms:W3CDTF">2015-06-06T12:03:43Z</dcterms:modified>
</cp:coreProperties>
</file>