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12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1E7B-1CE6-1342-A8EF-D5AB9F1E0ABB}" type="datetimeFigureOut">
              <a:rPr lang="en-US" smtClean="0"/>
              <a:t>06/06/15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DD13-4D77-904E-A2A5-6ABED4C7C8F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1E7B-1CE6-1342-A8EF-D5AB9F1E0ABB}" type="datetimeFigureOut">
              <a:rPr lang="en-US" smtClean="0"/>
              <a:t>06/06/15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DD13-4D77-904E-A2A5-6ABED4C7C8F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1E7B-1CE6-1342-A8EF-D5AB9F1E0ABB}" type="datetimeFigureOut">
              <a:rPr lang="en-US" smtClean="0"/>
              <a:t>06/06/15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DD13-4D77-904E-A2A5-6ABED4C7C8F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1E7B-1CE6-1342-A8EF-D5AB9F1E0ABB}" type="datetimeFigureOut">
              <a:rPr lang="en-US" smtClean="0"/>
              <a:t>06/06/15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DD13-4D77-904E-A2A5-6ABED4C7C8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1E7B-1CE6-1342-A8EF-D5AB9F1E0ABB}" type="datetimeFigureOut">
              <a:rPr lang="en-US" smtClean="0"/>
              <a:t>06/06/15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DD13-4D77-904E-A2A5-6ABED4C7C8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1E7B-1CE6-1342-A8EF-D5AB9F1E0ABB}" type="datetimeFigureOut">
              <a:rPr lang="en-US" smtClean="0"/>
              <a:t>06/06/15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DD13-4D77-904E-A2A5-6ABED4C7C8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1E7B-1CE6-1342-A8EF-D5AB9F1E0ABB}" type="datetimeFigureOut">
              <a:rPr lang="en-US" smtClean="0"/>
              <a:t>06/06/15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DD13-4D77-904E-A2A5-6ABED4C7C8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1E7B-1CE6-1342-A8EF-D5AB9F1E0ABB}" type="datetimeFigureOut">
              <a:rPr lang="en-US" smtClean="0"/>
              <a:t>06/06/15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DD13-4D77-904E-A2A5-6ABED4C7C8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1E7B-1CE6-1342-A8EF-D5AB9F1E0ABB}" type="datetimeFigureOut">
              <a:rPr lang="en-US" smtClean="0"/>
              <a:t>06/06/15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DD13-4D77-904E-A2A5-6ABED4C7C8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1E7B-1CE6-1342-A8EF-D5AB9F1E0ABB}" type="datetimeFigureOut">
              <a:rPr lang="en-US" smtClean="0"/>
              <a:t>06/06/15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DD13-4D77-904E-A2A5-6ABED4C7C8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1E7B-1CE6-1342-A8EF-D5AB9F1E0ABB}" type="datetimeFigureOut">
              <a:rPr lang="en-US" smtClean="0"/>
              <a:t>06/06/15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DD13-4D77-904E-A2A5-6ABED4C7C8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62D21E7B-1CE6-1342-A8EF-D5AB9F1E0ABB}" type="datetimeFigureOut">
              <a:rPr lang="en-US" smtClean="0"/>
              <a:t>06/06/15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92FDD13-4D77-904E-A2A5-6ABED4C7C8F6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Zacchaeus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Small man…big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47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Zacchaeus</a:t>
            </a:r>
            <a:endParaRPr lang="en-US" dirty="0"/>
          </a:p>
        </p:txBody>
      </p:sp>
      <p:pic>
        <p:nvPicPr>
          <p:cNvPr id="5" name="Picture Placeholder 4" descr="IMG_20150606_122803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r="253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He was short.</a:t>
            </a:r>
          </a:p>
          <a:p>
            <a:r>
              <a:rPr lang="en-US" dirty="0" smtClean="0"/>
              <a:t>He was a tax collector.</a:t>
            </a:r>
          </a:p>
          <a:p>
            <a:r>
              <a:rPr lang="en-US" dirty="0" smtClean="0"/>
              <a:t>He was wealthy.</a:t>
            </a:r>
          </a:p>
          <a:p>
            <a:r>
              <a:rPr lang="en-US" dirty="0" smtClean="0"/>
              <a:t>He was not liked.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15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IMG_20150606_122847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r="1401"/>
          <a:stretch>
            <a:fillRect/>
          </a:stretch>
        </p:blipFill>
        <p:spPr>
          <a:xfrm rot="21338992">
            <a:off x="1227942" y="417980"/>
            <a:ext cx="7006722" cy="5406784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13232" y="6387352"/>
            <a:ext cx="7717536" cy="1281953"/>
          </a:xfrm>
        </p:spPr>
        <p:txBody>
          <a:bodyPr/>
          <a:lstStyle/>
          <a:p>
            <a:r>
              <a:rPr lang="en-US" dirty="0" err="1" smtClean="0"/>
              <a:t>Zacchaeus</a:t>
            </a:r>
            <a:r>
              <a:rPr lang="en-US" dirty="0" smtClean="0"/>
              <a:t> could not see…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2788" y="5726486"/>
            <a:ext cx="7716838" cy="723620"/>
          </a:xfrm>
        </p:spPr>
        <p:txBody>
          <a:bodyPr/>
          <a:lstStyle/>
          <a:p>
            <a:r>
              <a:rPr lang="en-US" dirty="0" smtClean="0"/>
              <a:t>Jesus was coming to town…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28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IMG_20150606_12254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4" b="21064"/>
          <a:stretch>
            <a:fillRect/>
          </a:stretch>
        </p:blipFill>
        <p:spPr>
          <a:xfrm rot="21338992">
            <a:off x="1824395" y="518492"/>
            <a:ext cx="5835840" cy="450326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13232" y="5236599"/>
            <a:ext cx="7717536" cy="1281953"/>
          </a:xfrm>
        </p:spPr>
        <p:txBody>
          <a:bodyPr/>
          <a:lstStyle/>
          <a:p>
            <a:r>
              <a:rPr lang="en-US" dirty="0" smtClean="0"/>
              <a:t>In order to see Jesus he climbed a tree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06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MG_20150606_122145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r="1401"/>
          <a:stretch>
            <a:fillRect/>
          </a:stretch>
        </p:blipFill>
        <p:spPr>
          <a:xfrm rot="21338992">
            <a:off x="1448699" y="370792"/>
            <a:ext cx="6098150" cy="4705678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13232" y="5300968"/>
            <a:ext cx="7717536" cy="880864"/>
          </a:xfrm>
        </p:spPr>
        <p:txBody>
          <a:bodyPr/>
          <a:lstStyle/>
          <a:p>
            <a:r>
              <a:rPr lang="en-US" dirty="0" smtClean="0"/>
              <a:t>Jesus said to </a:t>
            </a:r>
            <a:r>
              <a:rPr lang="en-US" dirty="0" err="1" smtClean="0"/>
              <a:t>Zacchaeus</a:t>
            </a:r>
            <a:r>
              <a:rPr lang="en-US" dirty="0" smtClean="0"/>
              <a:t>, </a:t>
            </a:r>
          </a:p>
          <a:p>
            <a:r>
              <a:rPr lang="en-US" dirty="0" smtClean="0"/>
              <a:t>“come down, I must stay at your house today.”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84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IMG_20150606_122253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r="1401"/>
          <a:stretch>
            <a:fillRect/>
          </a:stretch>
        </p:blipFill>
        <p:spPr>
          <a:xfrm rot="390127">
            <a:off x="1397524" y="454651"/>
            <a:ext cx="5707837" cy="440449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 people began to mutter….they said “Jesus has gone to be the guest of a sinner”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06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IMG_20150606_122419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" b="1057"/>
          <a:stretch>
            <a:fillRect/>
          </a:stretch>
        </p:blipFill>
        <p:spPr>
          <a:xfrm rot="21338992">
            <a:off x="4305322" y="997812"/>
            <a:ext cx="4329278" cy="3178754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Zacchaeus</a:t>
            </a:r>
            <a:r>
              <a:rPr lang="en-US" dirty="0" smtClean="0"/>
              <a:t> said “Look, Lord! Here and now I give half of my possessions to the poor, and if I have cheated anyone out of anything, I will pay back four times the amount.”</a:t>
            </a:r>
            <a:endParaRPr lang="en-US" dirty="0"/>
          </a:p>
        </p:txBody>
      </p:sp>
      <p:pic>
        <p:nvPicPr>
          <p:cNvPr id="6" name="Picture Placeholder 5" descr="IMG_20150606_122129.jpg"/>
          <p:cNvPicPr>
            <a:picLocks noGrp="1" noChangeAspect="1"/>
          </p:cNvPicPr>
          <p:nvPr>
            <p:ph type="pic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13424" r="31012" b="28651"/>
          <a:stretch/>
        </p:blipFill>
        <p:spPr>
          <a:xfrm rot="153739">
            <a:off x="790114" y="908590"/>
            <a:ext cx="3227990" cy="3531566"/>
          </a:xfrm>
        </p:spPr>
      </p:pic>
    </p:spTree>
    <p:extLst>
      <p:ext uri="{BB962C8B-B14F-4D97-AF65-F5344CB8AC3E}">
        <p14:creationId xmlns:p14="http://schemas.microsoft.com/office/powerpoint/2010/main" val="355590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IMG_20150606_123507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r="1401"/>
          <a:stretch>
            <a:fillRect/>
          </a:stretch>
        </p:blipFill>
        <p:spPr>
          <a:xfrm rot="21338992">
            <a:off x="1735269" y="318602"/>
            <a:ext cx="5445354" cy="4201944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Jesus said to him, “Today salvation has come to this house. Because this man, too, is a son of Abraham. For the Son of Man came to seek and to save the lost.”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62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21</TotalTime>
  <Words>166</Words>
  <Application>Microsoft Macintosh PowerPoint</Application>
  <PresentationFormat>On-screen Show (4:3)</PresentationFormat>
  <Paragraphs>15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Sky</vt:lpstr>
      <vt:lpstr>Zacchaeus</vt:lpstr>
      <vt:lpstr>Zacchaeus</vt:lpstr>
      <vt:lpstr>Jesus was coming to town…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Twyford C of E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Zacchaeus</dc:title>
  <dc:creator>Geoff Lumley</dc:creator>
  <cp:lastModifiedBy>Geoff Lumley</cp:lastModifiedBy>
  <cp:revision>5</cp:revision>
  <dcterms:created xsi:type="dcterms:W3CDTF">2015-06-06T12:44:10Z</dcterms:created>
  <dcterms:modified xsi:type="dcterms:W3CDTF">2015-06-06T13:05:45Z</dcterms:modified>
</cp:coreProperties>
</file>