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82" r:id="rId17"/>
    <p:sldId id="281" r:id="rId18"/>
    <p:sldId id="271" r:id="rId19"/>
    <p:sldId id="272" r:id="rId20"/>
    <p:sldId id="288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3" r:id="rId29"/>
    <p:sldId id="284" r:id="rId30"/>
    <p:sldId id="285" r:id="rId31"/>
    <p:sldId id="289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1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9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20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0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6578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99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6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3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0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3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9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2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2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0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1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Following Jesus –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Great Commission</a:t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Communion </a:t>
            </a:r>
          </a:p>
          <a:p>
            <a:pPr algn="l"/>
            <a:r>
              <a:rPr lang="en-GB" dirty="0" smtClean="0"/>
              <a:t>TFG </a:t>
            </a:r>
            <a:r>
              <a:rPr lang="en-GB" dirty="0"/>
              <a:t>Summer </a:t>
            </a:r>
            <a:r>
              <a:rPr lang="en-GB" dirty="0" smtClean="0"/>
              <a:t>2015</a:t>
            </a:r>
            <a:endParaRPr lang="en-GB" dirty="0"/>
          </a:p>
        </p:txBody>
      </p:sp>
      <p:pic>
        <p:nvPicPr>
          <p:cNvPr id="1028" name="Picture 4" descr="Small Logo - Twyford Academies T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69" y="201705"/>
            <a:ext cx="1093489" cy="18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275772"/>
            <a:ext cx="102180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sz="2800" i="1" dirty="0"/>
              <a:t> </a:t>
            </a:r>
            <a:r>
              <a:rPr lang="en-US" sz="2800" dirty="0"/>
              <a:t>		Collect</a:t>
            </a:r>
          </a:p>
          <a:p>
            <a:pPr marL="900113" indent="-900113"/>
            <a:endParaRPr lang="en-US" sz="2800" dirty="0"/>
          </a:p>
          <a:p>
            <a:pPr marL="900113" indent="-900113"/>
            <a:r>
              <a:rPr lang="en-US" sz="2800" dirty="0"/>
              <a:t>	Heavenly Father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at </a:t>
            </a:r>
            <a:r>
              <a:rPr lang="en-US" sz="2800" dirty="0"/>
              <a:t>the Jordan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you </a:t>
            </a:r>
            <a:r>
              <a:rPr lang="en-US" sz="2800" dirty="0"/>
              <a:t>revealed Jesus as your Son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may </a:t>
            </a:r>
            <a:r>
              <a:rPr lang="en-US" sz="2800" dirty="0"/>
              <a:t>we recognize him as </a:t>
            </a:r>
            <a:r>
              <a:rPr lang="en-US" sz="2800" dirty="0" smtClean="0"/>
              <a:t>Lord</a:t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know ourselves to be your beloved children</a:t>
            </a:r>
            <a:r>
              <a:rPr lang="en-US" sz="2800" dirty="0" smtClean="0"/>
              <a:t>;</a:t>
            </a:r>
            <a:br>
              <a:rPr lang="en-US" sz="2800" dirty="0" smtClean="0"/>
            </a:br>
            <a:r>
              <a:rPr lang="en-US" sz="2800" dirty="0" smtClean="0"/>
              <a:t>through </a:t>
            </a:r>
            <a:r>
              <a:rPr lang="en-US" sz="2800" dirty="0"/>
              <a:t>Jesus Christ our </a:t>
            </a:r>
            <a:r>
              <a:rPr lang="en-US" sz="2800" dirty="0" err="1"/>
              <a:t>Saviour</a:t>
            </a:r>
            <a:r>
              <a:rPr lang="en-US" sz="2800" dirty="0"/>
              <a:t>.</a:t>
            </a:r>
          </a:p>
          <a:p>
            <a:pPr marL="900113" indent="-900113"/>
            <a:r>
              <a:rPr lang="en-US" sz="2800" i="1" dirty="0" smtClean="0"/>
              <a:t>All</a:t>
            </a:r>
            <a:r>
              <a:rPr lang="en-US" sz="2800" dirty="0"/>
              <a:t>	</a:t>
            </a:r>
            <a:r>
              <a:rPr lang="en-US" sz="2800" b="1" dirty="0"/>
              <a:t>Amen.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16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275772"/>
            <a:ext cx="10218057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Reading </a:t>
            </a:r>
            <a:r>
              <a:rPr lang="en-US" sz="2800" dirty="0"/>
              <a:t> </a:t>
            </a:r>
            <a:r>
              <a:rPr lang="en-US" sz="2800" dirty="0" smtClean="0"/>
              <a:t>-  </a:t>
            </a:r>
            <a:r>
              <a:rPr lang="en-US" sz="2800" i="1" dirty="0" smtClean="0"/>
              <a:t>Matthew </a:t>
            </a:r>
            <a:r>
              <a:rPr lang="en-US" sz="2800" i="1" dirty="0"/>
              <a:t>28:16-20</a:t>
            </a:r>
            <a:endParaRPr lang="en-US" sz="2800" dirty="0"/>
          </a:p>
          <a:p>
            <a:r>
              <a:rPr lang="en-US" sz="2800" b="1" dirty="0" smtClean="0"/>
              <a:t>The </a:t>
            </a:r>
            <a:r>
              <a:rPr lang="en-US" sz="2800" b="1" dirty="0"/>
              <a:t>Commissioning of the Disciples</a:t>
            </a:r>
            <a:endParaRPr lang="en-US" sz="900" dirty="0"/>
          </a:p>
          <a:p>
            <a:r>
              <a:rPr lang="en-US" sz="900" dirty="0"/>
              <a:t> </a:t>
            </a:r>
          </a:p>
          <a:p>
            <a:r>
              <a:rPr lang="en-US" sz="2400" baseline="30000" dirty="0"/>
              <a:t>16</a:t>
            </a:r>
            <a:r>
              <a:rPr lang="en-US" sz="2400" dirty="0"/>
              <a:t> Now the eleven disciples went to Galilee, to the mountain to which Jesus had directed them. </a:t>
            </a:r>
            <a:r>
              <a:rPr lang="en-US" sz="2400" baseline="30000" dirty="0"/>
              <a:t>17</a:t>
            </a:r>
            <a:r>
              <a:rPr lang="en-US" sz="2400" dirty="0"/>
              <a:t> When they saw him, they worshipped him; but some doubted. </a:t>
            </a:r>
            <a:r>
              <a:rPr lang="en-US" sz="2400" baseline="30000" dirty="0"/>
              <a:t>18</a:t>
            </a:r>
            <a:r>
              <a:rPr lang="en-US" sz="2400" dirty="0"/>
              <a:t> And Jesus came and said to them, ‘All authority in heaven and on earth has been given to me. </a:t>
            </a:r>
            <a:r>
              <a:rPr lang="en-US" sz="2400" baseline="30000" dirty="0"/>
              <a:t>19</a:t>
            </a:r>
            <a:r>
              <a:rPr lang="en-US" sz="2400" dirty="0"/>
              <a:t> Go therefore and make disciples of all nations, baptizing them in the name of the Father and of the Son and of the Holy Spirit, </a:t>
            </a:r>
            <a:r>
              <a:rPr lang="en-US" sz="2400" baseline="30000" dirty="0"/>
              <a:t>20</a:t>
            </a:r>
            <a:r>
              <a:rPr lang="en-US" sz="2400" dirty="0"/>
              <a:t> and teaching them to obey everything that I have commanded you. </a:t>
            </a:r>
            <a:r>
              <a:rPr lang="en-US" sz="2400" dirty="0" smtClean="0"/>
              <a:t>And </a:t>
            </a:r>
            <a:r>
              <a:rPr lang="en-US" sz="2400" dirty="0"/>
              <a:t>remember, I am with you always, to the end of the age</a:t>
            </a:r>
            <a:r>
              <a:rPr lang="en-US" sz="2400" dirty="0" smtClean="0"/>
              <a:t>.’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marL="812800" indent="-812800"/>
            <a:r>
              <a:rPr lang="en-US" sz="2800" b="1" dirty="0"/>
              <a:t>	</a:t>
            </a:r>
            <a:r>
              <a:rPr lang="en-US" sz="2800" dirty="0"/>
              <a:t>This is the gospel of the Lord.</a:t>
            </a:r>
          </a:p>
          <a:p>
            <a:pPr marL="812800" indent="-812800"/>
            <a:r>
              <a:rPr lang="en-US" sz="2800" i="1" dirty="0"/>
              <a:t>All	</a:t>
            </a:r>
            <a:r>
              <a:rPr lang="en-US" sz="2800" b="1" dirty="0"/>
              <a:t>Praise to you, O Christ.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57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275772"/>
            <a:ext cx="10218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Talk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20" y="739588"/>
            <a:ext cx="7993872" cy="42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723" y="630905"/>
            <a:ext cx="6993334" cy="52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33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45" y="310922"/>
            <a:ext cx="8204653" cy="60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6984"/>
          <a:stretch/>
        </p:blipFill>
        <p:spPr>
          <a:xfrm>
            <a:off x="2351315" y="682171"/>
            <a:ext cx="8287657" cy="47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3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477" y="556758"/>
            <a:ext cx="5485266" cy="55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556" y="696686"/>
            <a:ext cx="9317045" cy="34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38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275772"/>
            <a:ext cx="10218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Prayers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86343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275772"/>
            <a:ext cx="1021805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Peace</a:t>
            </a:r>
            <a:endParaRPr lang="en-US" sz="2800" dirty="0"/>
          </a:p>
          <a:p>
            <a:r>
              <a:rPr lang="en-US" sz="2800" i="1" dirty="0"/>
              <a:t>The minister introduces the Peace.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pPr marL="623888"/>
            <a:r>
              <a:rPr lang="en-US" sz="2800" dirty="0" smtClean="0"/>
              <a:t>God </a:t>
            </a:r>
            <a:r>
              <a:rPr lang="en-US" sz="2800" dirty="0"/>
              <a:t>has made us one in Christ.</a:t>
            </a:r>
            <a:br>
              <a:rPr lang="en-US" sz="2800" dirty="0"/>
            </a:br>
            <a:r>
              <a:rPr lang="en-US" sz="2800" dirty="0"/>
              <a:t>He has set his seal upon us and,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as </a:t>
            </a:r>
            <a:r>
              <a:rPr lang="en-US" sz="2800" dirty="0"/>
              <a:t>a pledge of what is to come,</a:t>
            </a:r>
            <a:br>
              <a:rPr lang="en-US" sz="2800" dirty="0"/>
            </a:br>
            <a:r>
              <a:rPr lang="en-US" sz="2800" dirty="0"/>
              <a:t>has given the Spirit to dwell in our hearts. Alleluia.</a:t>
            </a:r>
          </a:p>
          <a:p>
            <a:pPr marL="623888" indent="-623888"/>
            <a:r>
              <a:rPr lang="en-US" sz="2800" dirty="0"/>
              <a:t> </a:t>
            </a:r>
          </a:p>
          <a:p>
            <a:pPr marL="623888" indent="-623888"/>
            <a:r>
              <a:rPr lang="en-US" sz="2800" dirty="0"/>
              <a:t>	The peace of the Lord be always with you</a:t>
            </a:r>
          </a:p>
          <a:p>
            <a:pPr marL="623888" indent="-623888"/>
            <a:r>
              <a:rPr lang="en-US" sz="2800" i="1" dirty="0"/>
              <a:t>All reply	</a:t>
            </a:r>
            <a:r>
              <a:rPr lang="en-US" sz="2800" i="1" dirty="0" smtClean="0"/>
              <a:t>:</a:t>
            </a:r>
            <a:br>
              <a:rPr lang="en-US" sz="2800" i="1" dirty="0" smtClean="0"/>
            </a:br>
            <a:r>
              <a:rPr lang="en-US" sz="2800" b="1" dirty="0" smtClean="0"/>
              <a:t>and </a:t>
            </a:r>
            <a:r>
              <a:rPr lang="en-US" sz="2800" b="1" dirty="0"/>
              <a:t>also with you.</a:t>
            </a:r>
            <a:endParaRPr lang="en-US" sz="2800" dirty="0"/>
          </a:p>
          <a:p>
            <a:r>
              <a:rPr lang="en-US" sz="2800" b="1" dirty="0"/>
              <a:t> </a:t>
            </a:r>
            <a:endParaRPr lang="en-US" sz="2800" dirty="0"/>
          </a:p>
          <a:p>
            <a:r>
              <a:rPr lang="en-US" sz="2800" i="1" dirty="0"/>
              <a:t>All may offer each other a sign of peace.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8666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723" y="630905"/>
            <a:ext cx="6993334" cy="52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275772"/>
            <a:ext cx="102180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Interviews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2137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275772"/>
            <a:ext cx="102180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12800"/>
            <a:r>
              <a:rPr lang="en-US" sz="2800" b="1" dirty="0" smtClean="0"/>
              <a:t>Offertory</a:t>
            </a:r>
          </a:p>
          <a:p>
            <a:pPr indent="812800"/>
            <a:endParaRPr lang="en-US" sz="2800" dirty="0"/>
          </a:p>
          <a:p>
            <a:pPr indent="812800"/>
            <a:r>
              <a:rPr lang="en-US" sz="2800" dirty="0" smtClean="0"/>
              <a:t>As </a:t>
            </a:r>
            <a:r>
              <a:rPr lang="en-US" sz="2800" dirty="0"/>
              <a:t>the grain once scattered in the fields	</a:t>
            </a:r>
          </a:p>
          <a:p>
            <a:pPr indent="812800"/>
            <a:r>
              <a:rPr lang="en-US" sz="2800" dirty="0" smtClean="0"/>
              <a:t>and </a:t>
            </a:r>
            <a:r>
              <a:rPr lang="en-US" sz="2800" dirty="0"/>
              <a:t>the grapes once dispersed on the hillside</a:t>
            </a:r>
          </a:p>
          <a:p>
            <a:pPr indent="812800"/>
            <a:r>
              <a:rPr lang="en-US" sz="2800" dirty="0" smtClean="0"/>
              <a:t>are </a:t>
            </a:r>
            <a:r>
              <a:rPr lang="en-US" sz="2800" dirty="0"/>
              <a:t>now reunited on this table in bread and wine,</a:t>
            </a:r>
          </a:p>
          <a:p>
            <a:pPr indent="812800"/>
            <a:r>
              <a:rPr lang="en-US" sz="2800" dirty="0" smtClean="0"/>
              <a:t>so</a:t>
            </a:r>
            <a:r>
              <a:rPr lang="en-US" sz="2800" dirty="0"/>
              <a:t>, Lord, may your whole </a:t>
            </a:r>
            <a:r>
              <a:rPr lang="en-US" sz="2800" dirty="0" smtClean="0"/>
              <a:t>Church</a:t>
            </a:r>
          </a:p>
          <a:p>
            <a:pPr indent="812800"/>
            <a:r>
              <a:rPr lang="en-US" sz="2800" dirty="0" smtClean="0"/>
              <a:t>soon </a:t>
            </a:r>
            <a:r>
              <a:rPr lang="en-US" sz="2800" dirty="0"/>
              <a:t>be gathered together</a:t>
            </a:r>
          </a:p>
          <a:p>
            <a:pPr indent="812800"/>
            <a:r>
              <a:rPr lang="en-US" sz="2800" dirty="0" smtClean="0"/>
              <a:t>from </a:t>
            </a:r>
            <a:r>
              <a:rPr lang="en-US" sz="2800" dirty="0"/>
              <a:t>the corners of the </a:t>
            </a:r>
            <a:r>
              <a:rPr lang="en-US" sz="2800" dirty="0" smtClean="0"/>
              <a:t>earth into </a:t>
            </a:r>
            <a:r>
              <a:rPr lang="en-US" sz="2800" dirty="0"/>
              <a:t>your </a:t>
            </a:r>
            <a:r>
              <a:rPr lang="en-US" sz="2800" dirty="0" smtClean="0"/>
              <a:t>kingdom.</a:t>
            </a:r>
            <a:br>
              <a:rPr lang="en-US" sz="2800" dirty="0" smtClean="0"/>
            </a:br>
            <a:r>
              <a:rPr lang="en-US" sz="2800" i="1" dirty="0" smtClean="0"/>
              <a:t>All </a:t>
            </a:r>
            <a:r>
              <a:rPr lang="en-US" sz="2800" dirty="0"/>
              <a:t>	</a:t>
            </a:r>
            <a:r>
              <a:rPr lang="en-US" sz="2800" b="1" dirty="0" smtClean="0"/>
              <a:t>Amen</a:t>
            </a:r>
            <a:r>
              <a:rPr lang="en-US" sz="2800" b="1" dirty="0"/>
              <a:t>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40011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86" y="362857"/>
            <a:ext cx="9405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536575"/>
            <a:r>
              <a:rPr lang="en-US" sz="2800" i="1" dirty="0"/>
              <a:t> </a:t>
            </a:r>
            <a:r>
              <a:rPr lang="en-US" sz="2800" dirty="0"/>
              <a:t>		The Lord be with you.</a:t>
            </a:r>
          </a:p>
          <a:p>
            <a:pPr marL="900113" indent="-536575"/>
            <a:r>
              <a:rPr lang="en-US" sz="2800" i="1" dirty="0"/>
              <a:t>All</a:t>
            </a:r>
            <a:r>
              <a:rPr lang="en-US" sz="2800" dirty="0"/>
              <a:t>	</a:t>
            </a:r>
            <a:r>
              <a:rPr lang="en-US" sz="2800" b="1" dirty="0"/>
              <a:t>And also with you.</a:t>
            </a:r>
          </a:p>
          <a:p>
            <a:pPr marL="900113" indent="-536575"/>
            <a:endParaRPr lang="en-US" sz="2800" dirty="0"/>
          </a:p>
          <a:p>
            <a:pPr marL="900113" indent="-536575"/>
            <a:r>
              <a:rPr lang="en-US" sz="2800" dirty="0"/>
              <a:t>	Lift up your hearts.</a:t>
            </a:r>
          </a:p>
          <a:p>
            <a:pPr marL="900113" indent="-536575"/>
            <a:r>
              <a:rPr lang="en-US" sz="2800" i="1" dirty="0"/>
              <a:t>All</a:t>
            </a:r>
            <a:r>
              <a:rPr lang="en-US" sz="2800" dirty="0"/>
              <a:t>	</a:t>
            </a:r>
            <a:r>
              <a:rPr lang="en-US" sz="2800" b="1" dirty="0"/>
              <a:t>We lift them to the Lord.</a:t>
            </a:r>
          </a:p>
          <a:p>
            <a:pPr marL="900113" indent="-536575"/>
            <a:endParaRPr lang="en-US" sz="2800" dirty="0"/>
          </a:p>
          <a:p>
            <a:pPr marL="900113" indent="-536575"/>
            <a:r>
              <a:rPr lang="en-US" sz="2800" dirty="0"/>
              <a:t>	Let us give thanks to the Lord our God.</a:t>
            </a:r>
          </a:p>
          <a:p>
            <a:pPr marL="900113" indent="-536575"/>
            <a:r>
              <a:rPr lang="en-US" sz="2800" i="1" dirty="0"/>
              <a:t>All</a:t>
            </a:r>
            <a:r>
              <a:rPr lang="en-US" sz="2800" dirty="0"/>
              <a:t>	</a:t>
            </a:r>
            <a:r>
              <a:rPr lang="en-US" sz="2800" b="1" dirty="0"/>
              <a:t>It is right to give thanks and praise.</a:t>
            </a:r>
          </a:p>
        </p:txBody>
      </p:sp>
    </p:spTree>
    <p:extLst>
      <p:ext uri="{BB962C8B-B14F-4D97-AF65-F5344CB8AC3E}">
        <p14:creationId xmlns:p14="http://schemas.microsoft.com/office/powerpoint/2010/main" val="3501293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86" y="362857"/>
            <a:ext cx="94052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sz="2800" i="1" dirty="0"/>
              <a:t> </a:t>
            </a:r>
            <a:r>
              <a:rPr lang="en-US" sz="2400" dirty="0"/>
              <a:t>	</a:t>
            </a:r>
            <a:r>
              <a:rPr lang="en-US" sz="2400" dirty="0" smtClean="0"/>
              <a:t>It </a:t>
            </a:r>
            <a:r>
              <a:rPr lang="en-US" sz="2400" dirty="0"/>
              <a:t>is right to praise you, Father, Lord of all creation; </a:t>
            </a:r>
          </a:p>
          <a:p>
            <a:pPr marL="900113" indent="-900113"/>
            <a:r>
              <a:rPr lang="en-US" sz="2400" dirty="0"/>
              <a:t>	in your love you made us for </a:t>
            </a:r>
            <a:r>
              <a:rPr lang="en-US" sz="2400" dirty="0" smtClean="0"/>
              <a:t>yourself.</a:t>
            </a:r>
            <a:br>
              <a:rPr lang="en-US" sz="2400" dirty="0" smtClean="0"/>
            </a:br>
            <a:r>
              <a:rPr lang="en-US" sz="2400" dirty="0" smtClean="0"/>
              <a:t>When </a:t>
            </a:r>
            <a:r>
              <a:rPr lang="en-US" sz="2400" dirty="0"/>
              <a:t>we turned away </a:t>
            </a:r>
            <a:r>
              <a:rPr lang="en-US" sz="2400" dirty="0" smtClean="0"/>
              <a:t>you </a:t>
            </a:r>
            <a:r>
              <a:rPr lang="en-US" sz="2400" dirty="0"/>
              <a:t>did not reject us,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but </a:t>
            </a:r>
            <a:r>
              <a:rPr lang="en-US" sz="2400" dirty="0"/>
              <a:t>came to met us in your Son.</a:t>
            </a:r>
          </a:p>
          <a:p>
            <a:pPr marL="900113" indent="-900113"/>
            <a:r>
              <a:rPr lang="en-US" sz="2400" dirty="0"/>
              <a:t>	</a:t>
            </a:r>
            <a:r>
              <a:rPr lang="en-US" sz="2400" b="1" dirty="0"/>
              <a:t>You embraced us as your children </a:t>
            </a:r>
            <a:endParaRPr lang="en-US" sz="2400" dirty="0"/>
          </a:p>
          <a:p>
            <a:pPr marL="900113" indent="-900113"/>
            <a:r>
              <a:rPr lang="en-US" sz="2400" b="1" dirty="0"/>
              <a:t>	and welcomed us to sit and eat with you.</a:t>
            </a:r>
            <a:endParaRPr lang="en-US" sz="2400" dirty="0"/>
          </a:p>
          <a:p>
            <a:pPr marL="900113" indent="-900113"/>
            <a:r>
              <a:rPr lang="en-US" sz="2400" b="1" dirty="0"/>
              <a:t> </a:t>
            </a:r>
            <a:endParaRPr lang="en-US" sz="2400" dirty="0"/>
          </a:p>
          <a:p>
            <a:pPr marL="900113" indent="-900113"/>
            <a:r>
              <a:rPr lang="en-US" sz="2400" b="1" dirty="0"/>
              <a:t>	</a:t>
            </a:r>
            <a:r>
              <a:rPr lang="en-US" sz="2400" dirty="0"/>
              <a:t>In Christ you shared our life,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that </a:t>
            </a:r>
            <a:r>
              <a:rPr lang="en-US" sz="2400" dirty="0"/>
              <a:t>we might live in him and he in us</a:t>
            </a:r>
          </a:p>
          <a:p>
            <a:pPr marL="900113" indent="-900113"/>
            <a:r>
              <a:rPr lang="en-US" sz="2400" dirty="0"/>
              <a:t>	</a:t>
            </a:r>
            <a:r>
              <a:rPr lang="en-US" sz="2400" b="1" dirty="0"/>
              <a:t>He opened his arms of love upon the cross</a:t>
            </a:r>
            <a:endParaRPr lang="en-US" sz="2400" dirty="0"/>
          </a:p>
          <a:p>
            <a:pPr marL="900113" indent="-900113"/>
            <a:r>
              <a:rPr lang="en-US" sz="2400" b="1" dirty="0"/>
              <a:t>	And made for all the perfect sacrifice for sin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575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86" y="362857"/>
            <a:ext cx="94052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On </a:t>
            </a:r>
            <a:r>
              <a:rPr lang="en-US" sz="2400" dirty="0"/>
              <a:t>the night he was betrayed, </a:t>
            </a:r>
            <a:r>
              <a:rPr lang="en-US" sz="2400" dirty="0" smtClean="0"/>
              <a:t>at </a:t>
            </a:r>
            <a:r>
              <a:rPr lang="en-US" sz="2400" dirty="0"/>
              <a:t>supper with his friends,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he </a:t>
            </a:r>
            <a:r>
              <a:rPr lang="en-US" sz="2400" dirty="0"/>
              <a:t>took bread and gave you thanks;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he </a:t>
            </a:r>
            <a:r>
              <a:rPr lang="en-US" sz="2400" dirty="0"/>
              <a:t>broke it and gave it to them saying: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Take</a:t>
            </a:r>
            <a:r>
              <a:rPr lang="en-US" sz="2400" dirty="0"/>
              <a:t>, eat; this is my body which is give for you; </a:t>
            </a:r>
          </a:p>
          <a:p>
            <a:r>
              <a:rPr lang="en-US" sz="2400" dirty="0"/>
              <a:t>	do this in remembrance of me.</a:t>
            </a:r>
          </a:p>
          <a:p>
            <a:r>
              <a:rPr lang="en-US" sz="2400" dirty="0"/>
              <a:t>	</a:t>
            </a:r>
            <a:r>
              <a:rPr lang="en-US" sz="2400" b="1" dirty="0"/>
              <a:t>Father we do this in remembrance of him;</a:t>
            </a:r>
            <a:endParaRPr lang="en-US" sz="2400" dirty="0"/>
          </a:p>
          <a:p>
            <a:r>
              <a:rPr lang="en-US" sz="2400" b="1" dirty="0"/>
              <a:t>	His body is the bread of life.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5858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86" y="362857"/>
            <a:ext cx="94052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2400" dirty="0"/>
              <a:t>At the end of supper, taking the cup of wine,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he </a:t>
            </a:r>
            <a:r>
              <a:rPr lang="en-US" sz="2400" dirty="0"/>
              <a:t>gave you </a:t>
            </a:r>
            <a:r>
              <a:rPr lang="en-US" sz="2400" dirty="0" smtClean="0"/>
              <a:t>thanks and </a:t>
            </a:r>
            <a:r>
              <a:rPr lang="en-US" sz="2400" dirty="0"/>
              <a:t>said: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Drink </a:t>
            </a:r>
            <a:r>
              <a:rPr lang="en-US" sz="2400" dirty="0"/>
              <a:t>this all of you;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this </a:t>
            </a:r>
            <a:r>
              <a:rPr lang="en-US" sz="2400" dirty="0"/>
              <a:t>is my blood of the new covenant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which </a:t>
            </a:r>
            <a:r>
              <a:rPr lang="en-US" sz="2400" dirty="0"/>
              <a:t>is shed for you for the forgiveness of sins; </a:t>
            </a:r>
          </a:p>
          <a:p>
            <a:r>
              <a:rPr lang="en-US" sz="2400" dirty="0"/>
              <a:t>	do this in remembrance of me.</a:t>
            </a:r>
          </a:p>
          <a:p>
            <a:r>
              <a:rPr lang="en-US" sz="2400" dirty="0"/>
              <a:t>	</a:t>
            </a:r>
            <a:r>
              <a:rPr lang="en-US" sz="2400" b="1" dirty="0"/>
              <a:t>Father we did this in remembrance of him:</a:t>
            </a:r>
            <a:endParaRPr lang="en-US" sz="2400" dirty="0"/>
          </a:p>
          <a:p>
            <a:r>
              <a:rPr lang="en-US" sz="2400" b="1" dirty="0"/>
              <a:t>	His blood is shed for all.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689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86" y="362857"/>
            <a:ext cx="94052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2400" dirty="0"/>
              <a:t>As we proclaim his death and celebrate his rising in glory, </a:t>
            </a:r>
          </a:p>
          <a:p>
            <a:r>
              <a:rPr lang="en-US" sz="2400" dirty="0"/>
              <a:t>	send your Holy Spirit that this bread and this wine </a:t>
            </a:r>
          </a:p>
          <a:p>
            <a:r>
              <a:rPr lang="en-US" sz="2400" dirty="0"/>
              <a:t>	may be to us the body and blood of your dear Son.</a:t>
            </a:r>
          </a:p>
          <a:p>
            <a:r>
              <a:rPr lang="en-US" sz="2400" dirty="0"/>
              <a:t>	</a:t>
            </a:r>
            <a:r>
              <a:rPr lang="en-US" sz="2400" b="1" dirty="0"/>
              <a:t>As we eat and drink these holy gifts</a:t>
            </a:r>
            <a:endParaRPr lang="en-US" sz="2400" dirty="0"/>
          </a:p>
          <a:p>
            <a:r>
              <a:rPr lang="en-US" sz="2400" b="1" dirty="0"/>
              <a:t>	Make us one in Christ our risen Lord.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83063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86" y="362857"/>
            <a:ext cx="9405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With </a:t>
            </a:r>
            <a:r>
              <a:rPr lang="en-US" sz="2400" dirty="0"/>
              <a:t>your whole Church throughout the world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we </a:t>
            </a:r>
            <a:r>
              <a:rPr lang="en-US" sz="2400" dirty="0"/>
              <a:t>offer you this </a:t>
            </a:r>
            <a:r>
              <a:rPr lang="en-US" sz="2400" dirty="0" smtClean="0"/>
              <a:t>sacrifice </a:t>
            </a:r>
            <a:r>
              <a:rPr lang="en-US" sz="2400" dirty="0"/>
              <a:t>of </a:t>
            </a:r>
            <a:r>
              <a:rPr lang="en-US" sz="2400" dirty="0" smtClean="0"/>
              <a:t>praise</a:t>
            </a:r>
            <a:br>
              <a:rPr lang="en-US" sz="2400" dirty="0" smtClean="0"/>
            </a:br>
            <a:r>
              <a:rPr lang="en-US" sz="2400" dirty="0" smtClean="0"/>
              <a:t>	and </a:t>
            </a:r>
            <a:r>
              <a:rPr lang="en-US" sz="2400" dirty="0"/>
              <a:t>lift our voice to join the eternal song of heaven:</a:t>
            </a:r>
            <a:r>
              <a:rPr lang="en-US" sz="2400" b="1" dirty="0"/>
              <a:t>	</a:t>
            </a:r>
            <a:endParaRPr lang="en-US" sz="2400" dirty="0"/>
          </a:p>
          <a:p>
            <a:r>
              <a:rPr lang="en-US" sz="2400" i="1" dirty="0"/>
              <a:t>All</a:t>
            </a:r>
            <a:r>
              <a:rPr lang="en-US" sz="2400" dirty="0"/>
              <a:t>	</a:t>
            </a:r>
            <a:r>
              <a:rPr lang="en-US" sz="2400" b="1" dirty="0"/>
              <a:t>Holy, holy, holy </a:t>
            </a:r>
            <a:r>
              <a:rPr lang="en-US" sz="2400" b="1" dirty="0" smtClean="0"/>
              <a:t>Lord,</a:t>
            </a:r>
            <a:br>
              <a:rPr lang="en-US" sz="2400" b="1" dirty="0" smtClean="0"/>
            </a:br>
            <a:r>
              <a:rPr lang="en-US" sz="2400" b="1" dirty="0" smtClean="0"/>
              <a:t>	God </a:t>
            </a:r>
            <a:r>
              <a:rPr lang="en-US" sz="2400" b="1" dirty="0"/>
              <a:t>of power and might,</a:t>
            </a:r>
            <a:br>
              <a:rPr lang="en-US" sz="2400" b="1" dirty="0"/>
            </a:br>
            <a:r>
              <a:rPr lang="en-US" sz="2400" b="1" dirty="0" smtClean="0"/>
              <a:t>	Heaven </a:t>
            </a:r>
            <a:r>
              <a:rPr lang="en-US" sz="2400" b="1" dirty="0"/>
              <a:t>and earth are full of your glory.</a:t>
            </a:r>
            <a:br>
              <a:rPr lang="en-US" sz="2400" b="1" dirty="0"/>
            </a:br>
            <a:r>
              <a:rPr lang="en-US" sz="2400" b="1" dirty="0" smtClean="0"/>
              <a:t>	Hosanna </a:t>
            </a:r>
            <a:r>
              <a:rPr lang="en-US" sz="2400" b="1" dirty="0"/>
              <a:t>in the highest.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55051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86" y="362857"/>
            <a:ext cx="94052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711200"/>
            <a:r>
              <a:rPr lang="en-US" sz="2400" b="1" dirty="0" smtClean="0"/>
              <a:t>	</a:t>
            </a:r>
            <a:r>
              <a:rPr lang="en-US" sz="2400" dirty="0" smtClean="0"/>
              <a:t>The </a:t>
            </a:r>
            <a:r>
              <a:rPr lang="en-US" sz="2400" dirty="0"/>
              <a:t>Lord’s Prayer</a:t>
            </a:r>
          </a:p>
          <a:p>
            <a:pPr marL="1074738" indent="-711200"/>
            <a:r>
              <a:rPr lang="en-US" sz="2400" dirty="0"/>
              <a:t> </a:t>
            </a:r>
          </a:p>
          <a:p>
            <a:pPr marL="1074738" indent="-711200"/>
            <a:r>
              <a:rPr lang="en-US" sz="2400" i="1" dirty="0"/>
              <a:t>All</a:t>
            </a:r>
            <a:r>
              <a:rPr lang="en-US" sz="2400" b="1" dirty="0"/>
              <a:t>	Our Father in </a:t>
            </a:r>
            <a:r>
              <a:rPr lang="en-US" sz="2400" b="1" dirty="0" smtClean="0"/>
              <a:t>heaven, hallowed </a:t>
            </a:r>
            <a:r>
              <a:rPr lang="en-US" sz="2400" b="1" dirty="0"/>
              <a:t>be your name,</a:t>
            </a:r>
            <a:br>
              <a:rPr lang="en-US" sz="2400" b="1" dirty="0"/>
            </a:br>
            <a:r>
              <a:rPr lang="en-US" sz="2400" b="1" dirty="0"/>
              <a:t>your kingdom come,</a:t>
            </a:r>
            <a:br>
              <a:rPr lang="en-US" sz="2400" b="1" dirty="0"/>
            </a:br>
            <a:r>
              <a:rPr lang="en-US" sz="2400" b="1" dirty="0"/>
              <a:t>your will be done,</a:t>
            </a:r>
            <a:br>
              <a:rPr lang="en-US" sz="2400" b="1" dirty="0"/>
            </a:br>
            <a:r>
              <a:rPr lang="en-US" sz="2400" b="1" dirty="0"/>
              <a:t>on earth as in heaven.</a:t>
            </a:r>
            <a:br>
              <a:rPr lang="en-US" sz="2400" b="1" dirty="0"/>
            </a:br>
            <a:r>
              <a:rPr lang="en-US" sz="2400" b="1" dirty="0"/>
              <a:t>Give us today our daily bread</a:t>
            </a:r>
            <a:r>
              <a:rPr lang="en-US" sz="2400" b="1" dirty="0" smtClean="0"/>
              <a:t>.</a:t>
            </a:r>
            <a:br>
              <a:rPr lang="en-US" sz="2400" b="1" dirty="0" smtClean="0"/>
            </a:br>
            <a:r>
              <a:rPr lang="en-US" sz="2400" b="1" dirty="0" smtClean="0"/>
              <a:t>Forgive </a:t>
            </a:r>
            <a:r>
              <a:rPr lang="en-US" sz="2400" b="1" dirty="0"/>
              <a:t>us our sins</a:t>
            </a:r>
            <a:br>
              <a:rPr lang="en-US" sz="2400" b="1" dirty="0"/>
            </a:br>
            <a:r>
              <a:rPr lang="en-US" sz="2400" b="1" dirty="0"/>
              <a:t>as we forgive those who sin against us.</a:t>
            </a:r>
            <a:br>
              <a:rPr lang="en-US" sz="2400" b="1" dirty="0"/>
            </a:br>
            <a:r>
              <a:rPr lang="en-US" sz="2400" b="1" dirty="0"/>
              <a:t>Lead us not into temptation</a:t>
            </a:r>
            <a:br>
              <a:rPr lang="en-US" sz="2400" b="1" dirty="0"/>
            </a:br>
            <a:r>
              <a:rPr lang="en-US" sz="2400" b="1" dirty="0"/>
              <a:t>but deliver us from evil.</a:t>
            </a:r>
            <a:br>
              <a:rPr lang="en-US" sz="2400" b="1" dirty="0"/>
            </a:br>
            <a:r>
              <a:rPr lang="en-US" sz="2400" b="1" dirty="0"/>
              <a:t>For the kingdom, the power,</a:t>
            </a:r>
            <a:br>
              <a:rPr lang="en-US" sz="2400" b="1" dirty="0"/>
            </a:br>
            <a:r>
              <a:rPr lang="en-US" sz="2400" b="1" dirty="0"/>
              <a:t>and the glory are yours</a:t>
            </a:r>
            <a:br>
              <a:rPr lang="en-US" sz="2400" b="1" dirty="0"/>
            </a:br>
            <a:r>
              <a:rPr lang="en-US" sz="2400" b="1" dirty="0"/>
              <a:t>now and for ever.</a:t>
            </a:r>
            <a:br>
              <a:rPr lang="en-US" sz="2400" b="1" dirty="0"/>
            </a:br>
            <a:r>
              <a:rPr lang="en-US" sz="2400" b="1" dirty="0"/>
              <a:t>Amen</a:t>
            </a:r>
            <a:r>
              <a:rPr lang="en-US" sz="2400" b="1" dirty="0" smtClean="0"/>
              <a:t>.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329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86" y="362857"/>
            <a:ext cx="94052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0" indent="-711200"/>
            <a:r>
              <a:rPr lang="en-US" sz="2400" b="1" dirty="0"/>
              <a:t> </a:t>
            </a:r>
            <a:endParaRPr lang="en-US" sz="2400" dirty="0"/>
          </a:p>
          <a:p>
            <a:pPr marL="711200" indent="-711200"/>
            <a:r>
              <a:rPr lang="en-US" sz="2400" dirty="0" smtClean="0"/>
              <a:t>	Breaking </a:t>
            </a:r>
            <a:r>
              <a:rPr lang="en-US" sz="2400" dirty="0"/>
              <a:t>of the Bread</a:t>
            </a:r>
          </a:p>
          <a:p>
            <a:pPr marL="711200" indent="-711200"/>
            <a:r>
              <a:rPr lang="en-US" sz="2400" b="1" dirty="0"/>
              <a:t> </a:t>
            </a:r>
            <a:endParaRPr lang="en-US" sz="2400" dirty="0"/>
          </a:p>
          <a:p>
            <a:pPr marL="711200" indent="-711200"/>
            <a:r>
              <a:rPr lang="en-US" sz="2400" b="1" dirty="0"/>
              <a:t>	</a:t>
            </a:r>
            <a:r>
              <a:rPr lang="en-US" sz="2400" dirty="0"/>
              <a:t>We break this bread</a:t>
            </a:r>
            <a:br>
              <a:rPr lang="en-US" sz="2400" dirty="0"/>
            </a:br>
            <a:r>
              <a:rPr lang="en-US" sz="2400" dirty="0"/>
              <a:t>to share in the body of Christ.</a:t>
            </a:r>
          </a:p>
          <a:p>
            <a:pPr marL="711200" indent="-711200"/>
            <a:r>
              <a:rPr lang="en-US" sz="2400" i="1" dirty="0"/>
              <a:t>All</a:t>
            </a:r>
            <a:r>
              <a:rPr lang="en-US" sz="2400" dirty="0"/>
              <a:t>	</a:t>
            </a:r>
            <a:r>
              <a:rPr lang="en-US" sz="2400" b="1" dirty="0"/>
              <a:t>Though we are many, we are one body,</a:t>
            </a:r>
            <a:br>
              <a:rPr lang="en-US" sz="2400" b="1" dirty="0"/>
            </a:br>
            <a:r>
              <a:rPr lang="en-US" sz="2400" b="1" dirty="0"/>
              <a:t>because we all share in one bread.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099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314" y="319314"/>
            <a:ext cx="94052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536575"/>
            <a:r>
              <a:rPr lang="en-US" sz="2800" i="1" dirty="0"/>
              <a:t> 	</a:t>
            </a:r>
            <a:r>
              <a:rPr lang="en-US" sz="2800" dirty="0" smtClean="0"/>
              <a:t>Gathering</a:t>
            </a:r>
          </a:p>
          <a:p>
            <a:pPr marL="900113" indent="-536575"/>
            <a:endParaRPr lang="en-US" sz="2800" dirty="0"/>
          </a:p>
          <a:p>
            <a:pPr marL="900113" indent="-536575"/>
            <a:r>
              <a:rPr lang="en-US" sz="2800" dirty="0"/>
              <a:t>	Be with us, Spirit of God;</a:t>
            </a:r>
          </a:p>
          <a:p>
            <a:pPr marL="900113" indent="-536575"/>
            <a:r>
              <a:rPr lang="en-US" sz="2800" i="1" dirty="0"/>
              <a:t>All</a:t>
            </a:r>
            <a:r>
              <a:rPr lang="en-US" sz="2800" b="1" dirty="0"/>
              <a:t>	nothing can separate us from your love</a:t>
            </a:r>
            <a:r>
              <a:rPr lang="en-US" sz="2800" b="1" dirty="0" smtClean="0"/>
              <a:t>.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>Breathe on us, breath of God;</a:t>
            </a:r>
          </a:p>
          <a:p>
            <a:pPr marL="900113" indent="-536575"/>
            <a:r>
              <a:rPr lang="en-US" sz="2800" i="1" dirty="0"/>
              <a:t>All</a:t>
            </a:r>
            <a:r>
              <a:rPr lang="en-US" sz="2800" dirty="0"/>
              <a:t>	</a:t>
            </a:r>
            <a:r>
              <a:rPr lang="en-US" sz="2800" b="1" dirty="0"/>
              <a:t>fill us with your saving power</a:t>
            </a:r>
            <a:r>
              <a:rPr lang="en-US" sz="2800" b="1" dirty="0" smtClean="0"/>
              <a:t>.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>Speak in us, wisdom of God;</a:t>
            </a:r>
          </a:p>
          <a:p>
            <a:pPr marL="900113" indent="-536575"/>
            <a:r>
              <a:rPr lang="en-US" sz="2800" i="1" dirty="0"/>
              <a:t>All</a:t>
            </a:r>
            <a:r>
              <a:rPr lang="en-US" sz="2800" dirty="0"/>
              <a:t>	</a:t>
            </a:r>
            <a:r>
              <a:rPr lang="en-US" sz="2800" b="1" dirty="0"/>
              <a:t>bring strength, healing and peace.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99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86" y="362857"/>
            <a:ext cx="940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0" indent="-711200"/>
            <a:r>
              <a:rPr lang="en-US" sz="2400" b="1" dirty="0"/>
              <a:t> </a:t>
            </a:r>
            <a:r>
              <a:rPr lang="en-US" sz="2400" dirty="0"/>
              <a:t>	</a:t>
            </a:r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4243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86" y="362857"/>
            <a:ext cx="94052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1200" indent="-711200"/>
            <a:r>
              <a:rPr lang="en-US" sz="2400" b="1" dirty="0"/>
              <a:t> 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kern="1400" dirty="0" smtClean="0">
                <a:solidFill>
                  <a:srgbClr val="000000"/>
                </a:solidFill>
                <a:latin typeface="+mj-lt"/>
              </a:rPr>
              <a:t>Prayer </a:t>
            </a:r>
            <a:r>
              <a:rPr lang="en-US" sz="2400" kern="1400" dirty="0">
                <a:solidFill>
                  <a:srgbClr val="000000"/>
                </a:solidFill>
                <a:latin typeface="+mj-lt"/>
              </a:rPr>
              <a:t>after Communion</a:t>
            </a:r>
          </a:p>
          <a:p>
            <a:pPr marL="900113" marR="0" indent="-725488" algn="r"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000000"/>
                </a:solidFill>
                <a:latin typeface="+mj-lt"/>
              </a:rPr>
              <a:t> </a:t>
            </a:r>
            <a:endParaRPr lang="en-US" sz="2400" kern="1400" dirty="0">
              <a:solidFill>
                <a:srgbClr val="000000"/>
              </a:solidFill>
              <a:latin typeface="+mj-lt"/>
            </a:endParaRPr>
          </a:p>
          <a:p>
            <a:pPr marL="900113" indent="-725488"/>
            <a:r>
              <a:rPr lang="en-US" sz="2400" i="1" kern="1400" dirty="0">
                <a:solidFill>
                  <a:srgbClr val="000000"/>
                </a:solidFill>
                <a:latin typeface="+mj-lt"/>
              </a:rPr>
              <a:t>All	</a:t>
            </a:r>
            <a:r>
              <a:rPr lang="en-US" sz="2400" b="1" kern="1400" dirty="0">
                <a:solidFill>
                  <a:srgbClr val="000000"/>
                </a:solidFill>
                <a:latin typeface="+mj-lt"/>
              </a:rPr>
              <a:t>Almighty God</a:t>
            </a:r>
            <a:br>
              <a:rPr lang="en-US" sz="2400" b="1" kern="1400" dirty="0">
                <a:solidFill>
                  <a:srgbClr val="000000"/>
                </a:solidFill>
                <a:latin typeface="+mj-lt"/>
              </a:rPr>
            </a:br>
            <a:r>
              <a:rPr lang="en-US" sz="2400" b="1" kern="1400" dirty="0">
                <a:solidFill>
                  <a:srgbClr val="000000"/>
                </a:solidFill>
                <a:latin typeface="+mj-lt"/>
              </a:rPr>
              <a:t>we thank you for feeding us</a:t>
            </a:r>
            <a:br>
              <a:rPr lang="en-US" sz="2400" b="1" kern="1400" dirty="0">
                <a:solidFill>
                  <a:srgbClr val="000000"/>
                </a:solidFill>
                <a:latin typeface="+mj-lt"/>
              </a:rPr>
            </a:br>
            <a:r>
              <a:rPr lang="en-US" sz="2400" b="1" kern="1400" dirty="0">
                <a:solidFill>
                  <a:srgbClr val="000000"/>
                </a:solidFill>
                <a:latin typeface="+mj-lt"/>
              </a:rPr>
              <a:t>with the body and blood of your Son Jesus Christ.</a:t>
            </a:r>
            <a:br>
              <a:rPr lang="en-US" sz="2400" b="1" kern="1400" dirty="0">
                <a:solidFill>
                  <a:srgbClr val="000000"/>
                </a:solidFill>
                <a:latin typeface="+mj-lt"/>
              </a:rPr>
            </a:br>
            <a:r>
              <a:rPr lang="en-US" sz="2400" b="1" kern="1400" dirty="0">
                <a:solidFill>
                  <a:srgbClr val="000000"/>
                </a:solidFill>
                <a:latin typeface="+mj-lt"/>
              </a:rPr>
              <a:t>Through him we offer our souls and bodies</a:t>
            </a:r>
            <a:br>
              <a:rPr lang="en-US" sz="2400" b="1" kern="1400" dirty="0">
                <a:solidFill>
                  <a:srgbClr val="000000"/>
                </a:solidFill>
                <a:latin typeface="+mj-lt"/>
              </a:rPr>
            </a:br>
            <a:r>
              <a:rPr lang="en-US" sz="2400" b="1" kern="1400" dirty="0">
                <a:solidFill>
                  <a:srgbClr val="000000"/>
                </a:solidFill>
                <a:latin typeface="+mj-lt"/>
              </a:rPr>
              <a:t>to be a living sacrifice.</a:t>
            </a:r>
            <a:br>
              <a:rPr lang="en-US" sz="2400" b="1" kern="1400" dirty="0">
                <a:solidFill>
                  <a:srgbClr val="000000"/>
                </a:solidFill>
                <a:latin typeface="+mj-lt"/>
              </a:rPr>
            </a:br>
            <a:r>
              <a:rPr lang="en-US" sz="2400" b="1" kern="1400" dirty="0">
                <a:solidFill>
                  <a:srgbClr val="000000"/>
                </a:solidFill>
                <a:latin typeface="+mj-lt"/>
              </a:rPr>
              <a:t>Send us out in the power of your Spirit to live and work </a:t>
            </a:r>
          </a:p>
          <a:p>
            <a:pPr marL="900113" indent="-725488"/>
            <a:r>
              <a:rPr lang="en-US" sz="2400" b="1" kern="1400" dirty="0">
                <a:solidFill>
                  <a:srgbClr val="000000"/>
                </a:solidFill>
                <a:latin typeface="+mj-lt"/>
              </a:rPr>
              <a:t>	to your praise and glory. Amen.</a:t>
            </a:r>
          </a:p>
          <a:p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0592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86" y="362857"/>
            <a:ext cx="94052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 </a:t>
            </a:r>
            <a:r>
              <a:rPr lang="en-US" sz="2400"/>
              <a:t>	</a:t>
            </a:r>
            <a:r>
              <a:rPr lang="en-US" sz="2400" smtClean="0"/>
              <a:t>Blessing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	Go in the peace of Christ. </a:t>
            </a:r>
          </a:p>
          <a:p>
            <a:r>
              <a:rPr lang="en-US" sz="2400" i="1" dirty="0"/>
              <a:t>All</a:t>
            </a:r>
            <a:r>
              <a:rPr lang="en-US" sz="2400" dirty="0"/>
              <a:t>	</a:t>
            </a:r>
            <a:r>
              <a:rPr lang="en-US" sz="2400" b="1" dirty="0"/>
              <a:t>Thanks be to God. 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4998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86" y="362857"/>
            <a:ext cx="94052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 </a:t>
            </a:r>
            <a:r>
              <a:rPr lang="en-US" sz="2400" dirty="0"/>
              <a:t>	</a:t>
            </a:r>
            <a:r>
              <a:rPr lang="en-US" sz="2400" dirty="0" smtClean="0"/>
              <a:t>	Dismissal</a:t>
            </a:r>
          </a:p>
          <a:p>
            <a:endParaRPr lang="en-US" sz="2400" dirty="0"/>
          </a:p>
          <a:p>
            <a:r>
              <a:rPr lang="en-US" sz="2400" dirty="0"/>
              <a:t>	Go in the peace of Christ. </a:t>
            </a:r>
          </a:p>
          <a:p>
            <a:r>
              <a:rPr lang="en-US" sz="2400" i="1" dirty="0"/>
              <a:t>All</a:t>
            </a:r>
            <a:r>
              <a:rPr lang="en-US" sz="2400" dirty="0"/>
              <a:t>	</a:t>
            </a:r>
            <a:r>
              <a:rPr lang="en-US" sz="2400" b="1" dirty="0"/>
              <a:t>Thanks be to God. 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763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314" y="609600"/>
            <a:ext cx="9405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536575"/>
            <a:r>
              <a:rPr lang="en-US" sz="2800" i="1" dirty="0"/>
              <a:t> </a:t>
            </a:r>
            <a:endParaRPr lang="en-US" sz="2800" dirty="0"/>
          </a:p>
          <a:p>
            <a:pPr marL="900113" indent="-536575"/>
            <a:r>
              <a:rPr lang="en-US" sz="2800" dirty="0"/>
              <a:t>		In the name of the Father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of the Son</a:t>
            </a:r>
            <a:r>
              <a:rPr lang="en-US" sz="2800" dirty="0" smtClean="0"/>
              <a:t>, and </a:t>
            </a:r>
            <a:r>
              <a:rPr lang="en-US" sz="2800" dirty="0"/>
              <a:t>of the Holy Spirit.</a:t>
            </a:r>
          </a:p>
          <a:p>
            <a:pPr marL="900113" indent="-536575"/>
            <a:r>
              <a:rPr lang="en-US" sz="2800" i="1" dirty="0"/>
              <a:t>All</a:t>
            </a:r>
            <a:r>
              <a:rPr lang="en-US" sz="2800" dirty="0"/>
              <a:t>	</a:t>
            </a:r>
            <a:r>
              <a:rPr lang="en-US" sz="2800" b="1" dirty="0"/>
              <a:t>Amen.</a:t>
            </a:r>
          </a:p>
          <a:p>
            <a:pPr marL="900113" indent="-536575"/>
            <a:endParaRPr lang="en-US" sz="2800" dirty="0"/>
          </a:p>
          <a:p>
            <a:pPr marL="900113" indent="-536575"/>
            <a:r>
              <a:rPr lang="en-US" sz="2800" dirty="0"/>
              <a:t>	The Lord be with you</a:t>
            </a:r>
          </a:p>
          <a:p>
            <a:pPr marL="900113" indent="-536575"/>
            <a:r>
              <a:rPr lang="en-US" sz="2800" i="1" dirty="0"/>
              <a:t>All</a:t>
            </a:r>
            <a:r>
              <a:rPr lang="en-US" sz="2800" dirty="0"/>
              <a:t>	</a:t>
            </a:r>
            <a:r>
              <a:rPr lang="en-US" sz="2800" b="1" dirty="0"/>
              <a:t>and also with you.</a:t>
            </a:r>
          </a:p>
        </p:txBody>
      </p:sp>
    </p:spTree>
    <p:extLst>
      <p:ext uri="{BB962C8B-B14F-4D97-AF65-F5344CB8AC3E}">
        <p14:creationId xmlns:p14="http://schemas.microsoft.com/office/powerpoint/2010/main" val="29674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86" y="362857"/>
            <a:ext cx="94052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536575"/>
            <a:r>
              <a:rPr lang="en-US" sz="2800" i="1" dirty="0"/>
              <a:t> </a:t>
            </a:r>
            <a:r>
              <a:rPr lang="en-US" sz="2800" dirty="0"/>
              <a:t>	Prayer of Preparation</a:t>
            </a:r>
          </a:p>
          <a:p>
            <a:pPr marL="900113" indent="-536575"/>
            <a:endParaRPr lang="en-US" sz="2800" dirty="0"/>
          </a:p>
          <a:p>
            <a:pPr marL="900113" indent="-536575"/>
            <a:r>
              <a:rPr lang="en-US" sz="2800" i="1" dirty="0"/>
              <a:t>All</a:t>
            </a:r>
            <a:r>
              <a:rPr lang="en-US" sz="2800" dirty="0"/>
              <a:t>	</a:t>
            </a:r>
            <a:r>
              <a:rPr lang="en-US" sz="2800" b="1" dirty="0"/>
              <a:t>Almighty God</a:t>
            </a:r>
            <a:r>
              <a:rPr lang="en-US" sz="2800" b="1" dirty="0" smtClean="0"/>
              <a:t>,</a:t>
            </a:r>
            <a:br>
              <a:rPr lang="en-US" sz="2800" b="1" dirty="0" smtClean="0"/>
            </a:br>
            <a:r>
              <a:rPr lang="en-US" sz="2800" b="1" dirty="0" smtClean="0"/>
              <a:t>to </a:t>
            </a:r>
            <a:r>
              <a:rPr lang="en-US" sz="2800" b="1" dirty="0"/>
              <a:t>whom all hearts are open</a:t>
            </a:r>
            <a:r>
              <a:rPr lang="en-US" sz="2800" b="1" dirty="0" smtClean="0"/>
              <a:t>,</a:t>
            </a:r>
            <a:br>
              <a:rPr lang="en-US" sz="2800" b="1" dirty="0" smtClean="0"/>
            </a:br>
            <a:r>
              <a:rPr lang="en-US" sz="2800" b="1" dirty="0" smtClean="0"/>
              <a:t>all </a:t>
            </a:r>
            <a:r>
              <a:rPr lang="en-US" sz="2800" b="1" dirty="0"/>
              <a:t>desires known</a:t>
            </a:r>
            <a:r>
              <a:rPr lang="en-US" sz="2800" b="1" dirty="0" smtClean="0"/>
              <a:t>,</a:t>
            </a:r>
            <a:br>
              <a:rPr lang="en-US" sz="2800" b="1" dirty="0" smtClean="0"/>
            </a:br>
            <a:r>
              <a:rPr lang="en-US" sz="2800" b="1" dirty="0" smtClean="0"/>
              <a:t>and </a:t>
            </a:r>
            <a:r>
              <a:rPr lang="en-US" sz="2800" b="1" dirty="0"/>
              <a:t>from whom no secrets are hidden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 smtClean="0"/>
              <a:t>cleanse </a:t>
            </a:r>
            <a:r>
              <a:rPr lang="en-US" sz="2800" b="1" dirty="0"/>
              <a:t>the thoughts of our </a:t>
            </a:r>
            <a:r>
              <a:rPr lang="en-US" sz="2800" b="1" dirty="0" smtClean="0"/>
              <a:t>hearts</a:t>
            </a:r>
            <a:br>
              <a:rPr lang="en-US" sz="2800" b="1" dirty="0" smtClean="0"/>
            </a:br>
            <a:r>
              <a:rPr lang="en-US" sz="2800" b="1" dirty="0" smtClean="0"/>
              <a:t>by </a:t>
            </a:r>
            <a:r>
              <a:rPr lang="en-US" sz="2800" b="1" dirty="0"/>
              <a:t>the inspiration of your Holy Spirit</a:t>
            </a:r>
            <a:r>
              <a:rPr lang="en-US" sz="2800" b="1" dirty="0" smtClean="0"/>
              <a:t>,</a:t>
            </a:r>
            <a:br>
              <a:rPr lang="en-US" sz="2800" b="1" dirty="0" smtClean="0"/>
            </a:br>
            <a:r>
              <a:rPr lang="en-US" sz="2800" b="1" dirty="0" smtClean="0"/>
              <a:t>that </a:t>
            </a:r>
            <a:r>
              <a:rPr lang="en-US" sz="2800" b="1" dirty="0"/>
              <a:t>we may perfectly love you</a:t>
            </a:r>
            <a:r>
              <a:rPr lang="en-US" sz="2800" b="1" dirty="0" smtClean="0"/>
              <a:t>,</a:t>
            </a:r>
            <a:br>
              <a:rPr lang="en-US" sz="2800" b="1" dirty="0" smtClean="0"/>
            </a:br>
            <a:r>
              <a:rPr lang="en-US" sz="2800" b="1" dirty="0" smtClean="0"/>
              <a:t>and </a:t>
            </a:r>
            <a:r>
              <a:rPr lang="en-US" sz="2800" b="1" dirty="0"/>
              <a:t>worthily magnify your holy name</a:t>
            </a:r>
            <a:r>
              <a:rPr lang="en-US" sz="2800" b="1" dirty="0" smtClean="0"/>
              <a:t>;</a:t>
            </a:r>
            <a:br>
              <a:rPr lang="en-US" sz="2800" b="1" dirty="0" smtClean="0"/>
            </a:br>
            <a:r>
              <a:rPr lang="en-US" sz="2800" b="1" dirty="0" smtClean="0"/>
              <a:t>through </a:t>
            </a:r>
            <a:r>
              <a:rPr lang="en-US" sz="2800" b="1" dirty="0"/>
              <a:t>Christ our Lord.</a:t>
            </a:r>
          </a:p>
          <a:p>
            <a:pPr marL="900113" indent="-536575"/>
            <a:r>
              <a:rPr lang="en-US" sz="2800" b="1" dirty="0"/>
              <a:t>	Amen.</a:t>
            </a:r>
          </a:p>
        </p:txBody>
      </p:sp>
    </p:spTree>
    <p:extLst>
      <p:ext uri="{BB962C8B-B14F-4D97-AF65-F5344CB8AC3E}">
        <p14:creationId xmlns:p14="http://schemas.microsoft.com/office/powerpoint/2010/main" val="42769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75772"/>
            <a:ext cx="94052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536575"/>
            <a:r>
              <a:rPr lang="en-US" sz="2800" i="1" dirty="0"/>
              <a:t> </a:t>
            </a:r>
            <a:r>
              <a:rPr lang="en-US" sz="2800" dirty="0"/>
              <a:t>	Confession</a:t>
            </a:r>
          </a:p>
          <a:p>
            <a:pPr marL="900113" indent="-536575"/>
            <a:endParaRPr lang="en-US" sz="2800" dirty="0"/>
          </a:p>
          <a:p>
            <a:pPr marL="900113" indent="-536575"/>
            <a:r>
              <a:rPr lang="en-US" sz="2800" dirty="0" smtClean="0"/>
              <a:t>	God </a:t>
            </a:r>
            <a:r>
              <a:rPr lang="en-US" sz="2800" dirty="0"/>
              <a:t>our Father,	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we </a:t>
            </a:r>
            <a:r>
              <a:rPr lang="en-US" sz="2800" dirty="0"/>
              <a:t>come to you in sorrow for our sins.	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 </a:t>
            </a:r>
            <a:r>
              <a:rPr lang="en-US" sz="2800" dirty="0"/>
              <a:t>turning away from you,</a:t>
            </a:r>
          </a:p>
          <a:p>
            <a:pPr marL="900113" indent="-536575"/>
            <a:r>
              <a:rPr lang="en-US" sz="2800" dirty="0"/>
              <a:t>	and ignoring your will for our lives;</a:t>
            </a:r>
          </a:p>
          <a:p>
            <a:pPr marL="900113" indent="-536575"/>
            <a:r>
              <a:rPr lang="en-US" sz="2800" dirty="0"/>
              <a:t>	Father, forgive us:	</a:t>
            </a:r>
          </a:p>
          <a:p>
            <a:pPr marL="900113" indent="-536575"/>
            <a:r>
              <a:rPr lang="en-US" sz="2800" i="1" dirty="0"/>
              <a:t>All</a:t>
            </a:r>
            <a:r>
              <a:rPr lang="en-US" sz="2800" dirty="0"/>
              <a:t> 	</a:t>
            </a:r>
            <a:r>
              <a:rPr lang="en-US" sz="2800" b="1" dirty="0"/>
              <a:t>save us and help us</a:t>
            </a:r>
            <a:r>
              <a:rPr lang="en-US" sz="2800" b="1" dirty="0" smtClean="0"/>
              <a:t>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marL="900113" indent="-536575"/>
            <a:r>
              <a:rPr lang="en-US" sz="2800" dirty="0"/>
              <a:t>	For behaving just as we wish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/>
              <a:t>	without thinking of you;	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Father</a:t>
            </a:r>
            <a:r>
              <a:rPr lang="en-US" sz="2800" dirty="0"/>
              <a:t>, forgive us</a:t>
            </a:r>
            <a:r>
              <a:rPr lang="en-US" sz="2800" dirty="0" smtClean="0"/>
              <a:t>:</a:t>
            </a:r>
          </a:p>
          <a:p>
            <a:pPr marL="900113" indent="-536575"/>
            <a:r>
              <a:rPr lang="en-US" sz="2800" i="1" dirty="0" smtClean="0"/>
              <a:t>All</a:t>
            </a:r>
            <a:r>
              <a:rPr lang="en-US" sz="2800" dirty="0" smtClean="0"/>
              <a:t> </a:t>
            </a:r>
            <a:r>
              <a:rPr lang="en-US" sz="2800" dirty="0"/>
              <a:t>	</a:t>
            </a:r>
            <a:r>
              <a:rPr lang="en-US" sz="2800" b="1" dirty="0"/>
              <a:t>save us and help us</a:t>
            </a:r>
            <a:r>
              <a:rPr lang="en-US" sz="2800" dirty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149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75772"/>
            <a:ext cx="94052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sz="2800" i="1" dirty="0"/>
              <a:t> </a:t>
            </a:r>
            <a:r>
              <a:rPr lang="en-US" sz="2800" dirty="0"/>
              <a:t>	Confession</a:t>
            </a:r>
          </a:p>
          <a:p>
            <a:pPr marL="900113" indent="-900113"/>
            <a:endParaRPr lang="en-US" sz="2800" dirty="0"/>
          </a:p>
          <a:p>
            <a:pPr marL="900113" indent="-900113"/>
            <a:r>
              <a:rPr lang="en-US" sz="2800" dirty="0" smtClean="0"/>
              <a:t>	</a:t>
            </a:r>
            <a:r>
              <a:rPr lang="en-US" sz="2800" dirty="0"/>
              <a:t>For failing you by what we do,</a:t>
            </a:r>
            <a:br>
              <a:rPr lang="en-US" sz="2800" dirty="0"/>
            </a:br>
            <a:r>
              <a:rPr lang="en-US" sz="2800" dirty="0"/>
              <a:t>	and think and say;</a:t>
            </a:r>
          </a:p>
          <a:p>
            <a:pPr marL="900113" indent="-900113"/>
            <a:r>
              <a:rPr lang="en-US" sz="2800" dirty="0"/>
              <a:t>	Father, forgive us:</a:t>
            </a:r>
          </a:p>
          <a:p>
            <a:pPr marL="900113" indent="-900113"/>
            <a:r>
              <a:rPr lang="en-US" sz="2800" i="1" dirty="0"/>
              <a:t>All</a:t>
            </a:r>
            <a:r>
              <a:rPr lang="en-US" sz="2800" dirty="0"/>
              <a:t> 	</a:t>
            </a:r>
            <a:r>
              <a:rPr lang="en-US" sz="2800" b="1" dirty="0"/>
              <a:t>save us and help us.</a:t>
            </a:r>
            <a:endParaRPr lang="en-US" sz="2800" dirty="0"/>
          </a:p>
          <a:p>
            <a:pPr marL="900113" indent="-900113"/>
            <a:r>
              <a:rPr lang="en-US" sz="2800" dirty="0"/>
              <a:t> </a:t>
            </a:r>
          </a:p>
          <a:p>
            <a:pPr marL="900113" indent="-900113"/>
            <a:r>
              <a:rPr lang="en-US" sz="2800" dirty="0"/>
              <a:t>	For letting ourselves be drawn away from you</a:t>
            </a:r>
            <a:br>
              <a:rPr lang="en-US" sz="2800" dirty="0"/>
            </a:br>
            <a:r>
              <a:rPr lang="en-US" sz="2800" dirty="0"/>
              <a:t>	by temptations in the world about us;	</a:t>
            </a:r>
            <a:br>
              <a:rPr lang="en-US" sz="2800" dirty="0"/>
            </a:br>
            <a:r>
              <a:rPr lang="en-US" sz="2800" dirty="0"/>
              <a:t>	Father, forgive </a:t>
            </a:r>
            <a:r>
              <a:rPr lang="en-US" sz="2800" dirty="0" smtClean="0"/>
              <a:t>us:</a:t>
            </a:r>
          </a:p>
          <a:p>
            <a:pPr marL="900113" indent="-900113"/>
            <a:r>
              <a:rPr lang="en-US" sz="2800" i="1" dirty="0" smtClean="0"/>
              <a:t>All</a:t>
            </a:r>
            <a:r>
              <a:rPr lang="en-US" sz="2800" dirty="0" smtClean="0"/>
              <a:t> </a:t>
            </a:r>
            <a:r>
              <a:rPr lang="en-US" sz="2800" dirty="0"/>
              <a:t>	</a:t>
            </a:r>
            <a:r>
              <a:rPr lang="en-US" sz="2800" b="1" dirty="0"/>
              <a:t>save us and help us.</a:t>
            </a:r>
            <a:endParaRPr lang="en-US" sz="2800" dirty="0"/>
          </a:p>
          <a:p>
            <a:pPr marL="900113" indent="-900113"/>
            <a:r>
              <a:rPr lang="en-US" sz="28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477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75772"/>
            <a:ext cx="9405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sz="2800" i="1" dirty="0"/>
              <a:t> </a:t>
            </a:r>
            <a:r>
              <a:rPr lang="en-US" sz="2800" dirty="0"/>
              <a:t>	Confession</a:t>
            </a:r>
          </a:p>
          <a:p>
            <a:pPr marL="900113" indent="-900113"/>
            <a:endParaRPr lang="en-US" sz="2800" dirty="0"/>
          </a:p>
          <a:p>
            <a:pPr marL="900113" indent="-900113"/>
            <a:r>
              <a:rPr lang="en-US" sz="2800" dirty="0" smtClean="0"/>
              <a:t>	</a:t>
            </a:r>
            <a:r>
              <a:rPr lang="en-US" sz="2800" dirty="0"/>
              <a:t>	For living as if we were ashamed</a:t>
            </a:r>
            <a:br>
              <a:rPr lang="en-US" sz="2800" dirty="0"/>
            </a:br>
            <a:r>
              <a:rPr lang="en-US" sz="2800" dirty="0"/>
              <a:t>	to belong to your Son;</a:t>
            </a:r>
            <a:br>
              <a:rPr lang="en-US" sz="2800" dirty="0"/>
            </a:br>
            <a:r>
              <a:rPr lang="en-US" sz="2800" dirty="0"/>
              <a:t>	Father, forgive </a:t>
            </a:r>
            <a:r>
              <a:rPr lang="en-US" sz="2800" dirty="0" smtClean="0"/>
              <a:t>us:</a:t>
            </a:r>
          </a:p>
          <a:p>
            <a:pPr marL="900113" indent="-900113"/>
            <a:r>
              <a:rPr lang="en-US" sz="2800" i="1" dirty="0" smtClean="0"/>
              <a:t>All</a:t>
            </a:r>
            <a:r>
              <a:rPr lang="en-US" sz="2800" dirty="0" smtClean="0"/>
              <a:t> </a:t>
            </a:r>
            <a:r>
              <a:rPr lang="en-US" sz="2800" dirty="0"/>
              <a:t>	</a:t>
            </a:r>
            <a:r>
              <a:rPr lang="en-US" sz="2800" b="1" dirty="0"/>
              <a:t>save us and help us.</a:t>
            </a:r>
            <a:endParaRPr lang="en-US" sz="2800" dirty="0"/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91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75772"/>
            <a:ext cx="9405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sz="2800" i="1" dirty="0"/>
              <a:t> </a:t>
            </a:r>
            <a:r>
              <a:rPr lang="en-US" sz="2800" dirty="0"/>
              <a:t>	</a:t>
            </a:r>
            <a:r>
              <a:rPr lang="en-US" sz="2800" dirty="0" smtClean="0"/>
              <a:t>Absolution</a:t>
            </a:r>
            <a:endParaRPr lang="en-US" sz="2800" dirty="0"/>
          </a:p>
          <a:p>
            <a:pPr marL="900113" indent="-900113"/>
            <a:r>
              <a:rPr lang="en-US" sz="2800" dirty="0" smtClean="0"/>
              <a:t>	</a:t>
            </a:r>
            <a:r>
              <a:rPr lang="en-US" sz="2800" dirty="0"/>
              <a:t>	</a:t>
            </a:r>
          </a:p>
          <a:p>
            <a:pPr marL="900113" indent="-900113"/>
            <a:r>
              <a:rPr lang="en-US" sz="2800" dirty="0"/>
              <a:t>	May the Father forgive us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by </a:t>
            </a:r>
            <a:r>
              <a:rPr lang="en-US" sz="2800" dirty="0"/>
              <a:t>the death of his Son,</a:t>
            </a:r>
          </a:p>
          <a:p>
            <a:pPr marL="900113" indent="-900113"/>
            <a:r>
              <a:rPr lang="en-US" sz="2800" dirty="0"/>
              <a:t>	and strengthen us to </a:t>
            </a:r>
            <a:r>
              <a:rPr lang="en-US" sz="2800" dirty="0" smtClean="0"/>
              <a:t>live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the power of the Spirit all our days.</a:t>
            </a:r>
          </a:p>
          <a:p>
            <a:pPr marL="900113" indent="-900113"/>
            <a:r>
              <a:rPr lang="en-US" sz="2800" i="1" dirty="0"/>
              <a:t>All</a:t>
            </a:r>
            <a:r>
              <a:rPr lang="en-US" sz="2800" dirty="0"/>
              <a:t>	</a:t>
            </a:r>
            <a:r>
              <a:rPr lang="en-US" sz="2800" b="1" dirty="0"/>
              <a:t>Amen.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17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182</TotalTime>
  <Words>36</Words>
  <Application>Microsoft Office PowerPoint</Application>
  <PresentationFormat>Widescreen</PresentationFormat>
  <Paragraphs>177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Times New Roman</vt:lpstr>
      <vt:lpstr>Wingdings 3</vt:lpstr>
      <vt:lpstr>Wisp</vt:lpstr>
      <vt:lpstr>Following Jesus –  the Great Commission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Following Jesus –  the Great Commission</dc:title>
  <dc:creator>John Seymour</dc:creator>
  <cp:lastModifiedBy>John Seymour</cp:lastModifiedBy>
  <cp:revision>12</cp:revision>
  <dcterms:created xsi:type="dcterms:W3CDTF">2015-06-06T21:12:24Z</dcterms:created>
  <dcterms:modified xsi:type="dcterms:W3CDTF">2015-06-07T09:15:41Z</dcterms:modified>
</cp:coreProperties>
</file>